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1"/>
  </p:notesMasterIdLst>
  <p:sldIdLst>
    <p:sldId id="257" r:id="rId5"/>
    <p:sldId id="258" r:id="rId6"/>
    <p:sldId id="259" r:id="rId7"/>
    <p:sldId id="265" r:id="rId8"/>
    <p:sldId id="263" r:id="rId9"/>
    <p:sldId id="267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6A7CAE-ECFB-7944-DB0B-269ECCF219B4}" v="7" dt="2025-03-28T13:57:57.732"/>
    <p1510:client id="{B845384F-B34B-F242-50D6-86FE7AA278A2}" v="181" dt="2025-03-28T13:45:48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62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43EF1530-F6C0-56DE-5318-84ED539E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7CB8DA39-D369-7810-7E5C-8120668C71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04F807E3-1ACD-B3F3-909E-4A88B54111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6294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>
          <a:extLst>
            <a:ext uri="{FF2B5EF4-FFF2-40B4-BE49-F238E27FC236}">
              <a16:creationId xmlns:a16="http://schemas.microsoft.com/office/drawing/2014/main" id="{36291204-9BDB-B665-6283-DFEEE2413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>
            <a:extLst>
              <a:ext uri="{FF2B5EF4-FFF2-40B4-BE49-F238E27FC236}">
                <a16:creationId xmlns:a16="http://schemas.microsoft.com/office/drawing/2014/main" id="{F5041099-9FEE-8885-52F9-FDC00B9E65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>
            <a:extLst>
              <a:ext uri="{FF2B5EF4-FFF2-40B4-BE49-F238E27FC236}">
                <a16:creationId xmlns:a16="http://schemas.microsoft.com/office/drawing/2014/main" id="{3D816A54-0DB9-4709-1AD6-B7E840D211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588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>
          <a:extLst>
            <a:ext uri="{FF2B5EF4-FFF2-40B4-BE49-F238E27FC236}">
              <a16:creationId xmlns:a16="http://schemas.microsoft.com/office/drawing/2014/main" id="{2804C4ED-A4D3-8F4D-A926-E528AB9BF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>
            <a:extLst>
              <a:ext uri="{FF2B5EF4-FFF2-40B4-BE49-F238E27FC236}">
                <a16:creationId xmlns:a16="http://schemas.microsoft.com/office/drawing/2014/main" id="{21E98F81-5381-523A-44EA-8DE672F2F1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>
            <a:extLst>
              <a:ext uri="{FF2B5EF4-FFF2-40B4-BE49-F238E27FC236}">
                <a16:creationId xmlns:a16="http://schemas.microsoft.com/office/drawing/2014/main" id="{AADA5515-124B-4FEF-F972-6F9763436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214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2000" b="-2000"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230988" y="5130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dirty="0"/>
              <a:t>Hulp voor ontheemden en slachtoffers in Oekraïne</a:t>
            </a:r>
            <a:endParaRPr lang="en-US" dirty="0"/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F55AB-9D8B-E08D-0B4A-6C677DA52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73" y="336702"/>
            <a:ext cx="1919112" cy="1001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907964" y="61846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en-US" sz="2400" dirty="0" err="1">
                <a:solidFill>
                  <a:schemeClr val="bg1"/>
                </a:solidFill>
              </a:rPr>
              <a:t>Verwoeste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huizen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een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ontwrichte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infrastructuur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nauwelijks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warmte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elektriciteit</a:t>
            </a:r>
            <a:r>
              <a:rPr lang="en-US" sz="2400" dirty="0">
                <a:solidFill>
                  <a:schemeClr val="bg1"/>
                </a:solidFill>
              </a:rPr>
              <a:t>. De </a:t>
            </a:r>
            <a:r>
              <a:rPr lang="en-US" sz="2400" dirty="0" err="1">
                <a:solidFill>
                  <a:schemeClr val="bg1"/>
                </a:solidFill>
              </a:rPr>
              <a:t>gevolgen</a:t>
            </a:r>
            <a:r>
              <a:rPr lang="en-US" sz="2400" dirty="0">
                <a:solidFill>
                  <a:schemeClr val="bg1"/>
                </a:solidFill>
              </a:rPr>
              <a:t> van de </a:t>
            </a:r>
            <a:r>
              <a:rPr lang="en-US" sz="2400" dirty="0" err="1">
                <a:solidFill>
                  <a:schemeClr val="bg1"/>
                </a:solidFill>
              </a:rPr>
              <a:t>oorlog</a:t>
            </a:r>
            <a:r>
              <a:rPr lang="en-US" sz="2400" dirty="0">
                <a:solidFill>
                  <a:schemeClr val="bg1"/>
                </a:solidFill>
              </a:rPr>
              <a:t> in </a:t>
            </a:r>
            <a:r>
              <a:rPr lang="en-US" sz="2400" dirty="0" err="1">
                <a:solidFill>
                  <a:schemeClr val="bg1"/>
                </a:solidFill>
              </a:rPr>
              <a:t>Oekraïne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gooien</a:t>
            </a:r>
            <a:r>
              <a:rPr lang="en-US" sz="2400" dirty="0">
                <a:solidFill>
                  <a:schemeClr val="bg1"/>
                </a:solidFill>
              </a:rPr>
              <a:t> het </a:t>
            </a:r>
            <a:r>
              <a:rPr lang="en-US" sz="2400" dirty="0" err="1">
                <a:solidFill>
                  <a:schemeClr val="bg1"/>
                </a:solidFill>
              </a:rPr>
              <a:t>leven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toekomst</a:t>
            </a:r>
            <a:r>
              <a:rPr lang="en-US" sz="2400" dirty="0">
                <a:solidFill>
                  <a:schemeClr val="bg1"/>
                </a:solidFill>
              </a:rPr>
              <a:t> van </a:t>
            </a:r>
            <a:r>
              <a:rPr lang="en-US" sz="2400" dirty="0" err="1">
                <a:solidFill>
                  <a:schemeClr val="bg1"/>
                </a:solidFill>
              </a:rPr>
              <a:t>veel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inwoners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volledig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overhoop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32687AA-18DE-9CB3-E8C8-2F2CABCB8C7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2713" r="12713"/>
          <a:stretch/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766187"/>
            <a:ext cx="10952164" cy="14879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sz="2400" dirty="0">
                <a:solidFill>
                  <a:schemeClr val="bg1"/>
                </a:solidFill>
              </a:rPr>
              <a:t>Kerk in Actie werkt samen met kerken en hulporganisaties in Oekraïne die ontheemden en slachtoffers van de oorlog blijven helpen.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A02303-8096-F3F2-97B2-095334B561D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36" r="2036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E4DB142-FA84-E885-608C-EA70E624F23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2036" r="2036"/>
          <a:stretch/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6FC7BC1A-5DC2-0F95-A437-86E154949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3D907508-8991-E110-BA44-E70752DA12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5949" y="4732781"/>
            <a:ext cx="10952164" cy="15036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sz="2400" dirty="0">
                <a:solidFill>
                  <a:schemeClr val="bg1"/>
                </a:solidFill>
              </a:rPr>
              <a:t>Regionale hulpcentra bieden kwetsbare families onderdak, delen voedsel- en zadenpakketten en medicijnen uit aan iedereen die het nodig heeft en bieden hulp bij het verwerken van trauma’s.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AA2DDC2F-059B-9345-7DAD-F9B809997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2B973FDD-6CA5-C397-39A5-BD547773EC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8473333-B86A-52F7-CE6E-E736476E9F07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2040" r="2040"/>
          <a:stretch/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E9D1108-A1D8-7BFE-29B9-D9C23442D7F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/>
          <a:srcRect l="8031" r="8031"/>
          <a:stretch/>
        </p:blipFill>
        <p:spPr/>
      </p:pic>
    </p:spTree>
    <p:extLst>
      <p:ext uri="{BB962C8B-B14F-4D97-AF65-F5344CB8AC3E}">
        <p14:creationId xmlns:p14="http://schemas.microsoft.com/office/powerpoint/2010/main" val="12433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>
          <a:extLst>
            <a:ext uri="{FF2B5EF4-FFF2-40B4-BE49-F238E27FC236}">
              <a16:creationId xmlns:a16="http://schemas.microsoft.com/office/drawing/2014/main" id="{765443EC-9DF6-6074-2874-D00F14673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>
            <a:extLst>
              <a:ext uri="{FF2B5EF4-FFF2-40B4-BE49-F238E27FC236}">
                <a16:creationId xmlns:a16="http://schemas.microsoft.com/office/drawing/2014/main" id="{AFA69346-2693-4E66-AD83-29F928031F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791" y="4611179"/>
            <a:ext cx="10952164" cy="13414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 algn="ctr"/>
            <a:r>
              <a:rPr lang="nl-NL" sz="2000" err="1">
                <a:solidFill>
                  <a:schemeClr val="bg1"/>
                </a:solidFill>
              </a:rPr>
              <a:t>Zlata</a:t>
            </a:r>
            <a:r>
              <a:rPr lang="nl-NL" sz="2000" dirty="0">
                <a:solidFill>
                  <a:schemeClr val="bg1"/>
                </a:solidFill>
              </a:rPr>
              <a:t>: “We wonen tijdelijk in </a:t>
            </a:r>
            <a:r>
              <a:rPr lang="nl-NL" sz="2000" dirty="0">
                <a:solidFill>
                  <a:schemeClr val="bg1"/>
                </a:solidFill>
                <a:ea typeface="Calibri"/>
              </a:rPr>
              <a:t>een ander huis, verder bij de frontlinie vandaan. We kregen een zadenpakket van de kerk. Daarmee kunnen we genoeg groenten en aardappels </a:t>
            </a:r>
            <a:r>
              <a:rPr lang="nl-NL" sz="2000">
                <a:solidFill>
                  <a:schemeClr val="bg1"/>
                </a:solidFill>
                <a:ea typeface="Calibri"/>
              </a:rPr>
              <a:t>verbouwen voor de komende tijd.”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8" name="Google Shape;408;p6">
            <a:extLst>
              <a:ext uri="{FF2B5EF4-FFF2-40B4-BE49-F238E27FC236}">
                <a16:creationId xmlns:a16="http://schemas.microsoft.com/office/drawing/2014/main" id="{D7F68B85-04C3-93B8-3F12-A99D71EFF2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09" name="Google Shape;409;p6">
            <a:extLst>
              <a:ext uri="{FF2B5EF4-FFF2-40B4-BE49-F238E27FC236}">
                <a16:creationId xmlns:a16="http://schemas.microsoft.com/office/drawing/2014/main" id="{510FA152-0B6A-84DF-B34B-1A73495A40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D667D18-026C-A8EA-BCF3-742C050FE1B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036" r="2036"/>
          <a:stretch/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DF3DF81-CC7E-BEDA-BF16-1C324FE844D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2036" r="2036"/>
          <a:stretch/>
        </p:blipFill>
        <p:spPr/>
      </p:pic>
    </p:spTree>
    <p:extLst>
      <p:ext uri="{BB962C8B-B14F-4D97-AF65-F5344CB8AC3E}">
        <p14:creationId xmlns:p14="http://schemas.microsoft.com/office/powerpoint/2010/main" val="14398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>
          <a:extLst>
            <a:ext uri="{FF2B5EF4-FFF2-40B4-BE49-F238E27FC236}">
              <a16:creationId xmlns:a16="http://schemas.microsoft.com/office/drawing/2014/main" id="{E0A3A18A-EABF-DC02-A2CD-1DD9DAFE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">
            <a:extLst>
              <a:ext uri="{FF2B5EF4-FFF2-40B4-BE49-F238E27FC236}">
                <a16:creationId xmlns:a16="http://schemas.microsoft.com/office/drawing/2014/main" id="{5BCE8A56-0E8E-D418-C147-109001B10F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61127" y="61846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en-US" dirty="0"/>
              <a:t>Samen </a:t>
            </a:r>
            <a:r>
              <a:rPr lang="en-US" err="1"/>
              <a:t>kunnen</a:t>
            </a:r>
            <a:r>
              <a:rPr lang="en-US" dirty="0"/>
              <a:t> we slachtoffers en ontheemden in Oekraïne helpen </a:t>
            </a:r>
            <a:r>
              <a:rPr lang="en-US"/>
              <a:t>deze verschrikkelijke tijd door te komen. </a:t>
            </a:r>
            <a:endParaRPr lang="en-US" dirty="0">
              <a:solidFill>
                <a:srgbClr val="FFFFFF"/>
              </a:solidFill>
              <a:ea typeface="Calibri"/>
            </a:endParaRPr>
          </a:p>
          <a:p>
            <a:pPr marL="0" indent="0"/>
            <a:endParaRPr lang="en-US" dirty="0">
              <a:solidFill>
                <a:srgbClr val="FFFFFF"/>
              </a:solidFill>
              <a:ea typeface="Calibri"/>
            </a:endParaRPr>
          </a:p>
          <a:p>
            <a:pPr marL="0" indent="0"/>
            <a:endParaRPr lang="en-US" dirty="0">
              <a:solidFill>
                <a:srgbClr val="FFFFFF"/>
              </a:solidFill>
              <a:ea typeface="Calibri"/>
            </a:endParaRPr>
          </a:p>
          <a:p>
            <a:pPr marL="0" indent="0"/>
            <a:r>
              <a:rPr lang="en-US">
                <a:solidFill>
                  <a:srgbClr val="FFFFFF"/>
                </a:solidFill>
                <a:ea typeface="Calibri"/>
              </a:rPr>
              <a:t>Bedankt</a:t>
            </a:r>
            <a:r>
              <a:rPr lang="en-US" dirty="0">
                <a:solidFill>
                  <a:srgbClr val="FFFFFF"/>
                </a:solidFill>
                <a:ea typeface="Calibri"/>
              </a:rPr>
              <a:t> </a:t>
            </a:r>
            <a:r>
              <a:rPr lang="en-US" err="1">
                <a:solidFill>
                  <a:srgbClr val="FFFFFF"/>
                </a:solidFill>
                <a:ea typeface="Calibri"/>
              </a:rPr>
              <a:t>voor</a:t>
            </a:r>
            <a:r>
              <a:rPr lang="en-US" dirty="0">
                <a:solidFill>
                  <a:srgbClr val="FFFFFF"/>
                </a:solidFill>
                <a:ea typeface="Calibri"/>
              </a:rPr>
              <a:t> </a:t>
            </a:r>
            <a:endParaRPr lang="en-US"/>
          </a:p>
          <a:p>
            <a:pPr marL="0" indent="0"/>
            <a:r>
              <a:rPr lang="en-US" dirty="0">
                <a:solidFill>
                  <a:srgbClr val="FFFFFF"/>
                </a:solidFill>
                <a:ea typeface="Calibri"/>
              </a:rPr>
              <a:t>je </a:t>
            </a:r>
            <a:r>
              <a:rPr lang="en-US" dirty="0" err="1">
                <a:solidFill>
                  <a:srgbClr val="FFFFFF"/>
                </a:solidFill>
                <a:ea typeface="Calibri"/>
              </a:rPr>
              <a:t>steun</a:t>
            </a:r>
            <a:r>
              <a:rPr lang="en-US" dirty="0">
                <a:solidFill>
                  <a:srgbClr val="FFFFFF"/>
                </a:solidFill>
                <a:ea typeface="Calibri"/>
              </a:rPr>
              <a:t>!</a:t>
            </a:r>
            <a:endParaRPr lang="en-US">
              <a:ea typeface="Calibri"/>
            </a:endParaRPr>
          </a:p>
        </p:txBody>
      </p:sp>
      <p:sp>
        <p:nvSpPr>
          <p:cNvPr id="401" name="Google Shape;401;p4">
            <a:extLst>
              <a:ext uri="{FF2B5EF4-FFF2-40B4-BE49-F238E27FC236}">
                <a16:creationId xmlns:a16="http://schemas.microsoft.com/office/drawing/2014/main" id="{F5482BCE-ABD5-5E38-A5C0-8A716CFD2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  <p:sp>
        <p:nvSpPr>
          <p:cNvPr id="402" name="Google Shape;402;p4">
            <a:extLst>
              <a:ext uri="{FF2B5EF4-FFF2-40B4-BE49-F238E27FC236}">
                <a16:creationId xmlns:a16="http://schemas.microsoft.com/office/drawing/2014/main" id="{8B7D62B9-7BE8-FB77-E644-CC4B82EE72F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Template-set Protestantse Kerk</a:t>
            </a:r>
            <a:endParaRPr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C634F6D-0C03-EFCC-4DDE-75A03325A54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7386" r="7386"/>
          <a:stretch/>
        </p:blipFill>
        <p:spPr/>
      </p:pic>
    </p:spTree>
    <p:extLst>
      <p:ext uri="{BB962C8B-B14F-4D97-AF65-F5344CB8AC3E}">
        <p14:creationId xmlns:p14="http://schemas.microsoft.com/office/powerpoint/2010/main" val="24632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9dc8c5-3aeb-4421-9f55-18a7300e0726" xsi:nil="true"/>
    <lcf76f155ced4ddcb4097134ff3c332f xmlns="861db2a2-24df-44c3-a07b-bbdf956462d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84D8AB00E7549B9F33B2EAF19EC99" ma:contentTypeVersion="13" ma:contentTypeDescription="Een nieuw document maken." ma:contentTypeScope="" ma:versionID="167eee8380f191a1f32670d724689b31">
  <xsd:schema xmlns:xsd="http://www.w3.org/2001/XMLSchema" xmlns:xs="http://www.w3.org/2001/XMLSchema" xmlns:p="http://schemas.microsoft.com/office/2006/metadata/properties" xmlns:ns2="861db2a2-24df-44c3-a07b-bbdf956462d2" xmlns:ns3="f49dc8c5-3aeb-4421-9f55-18a7300e0726" targetNamespace="http://schemas.microsoft.com/office/2006/metadata/properties" ma:root="true" ma:fieldsID="78b3731ad99f83dbfdf1886dd454d5de" ns2:_="" ns3:_="">
    <xsd:import namespace="861db2a2-24df-44c3-a07b-bbdf956462d2"/>
    <xsd:import namespace="f49dc8c5-3aeb-4421-9f55-18a7300e07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db2a2-24df-44c3-a07b-bbdf956462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9dc8c5-3aeb-4421-9f55-18a7300e0726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5607ea-76fb-45fe-9462-e95e66605c49}" ma:internalName="TaxCatchAll" ma:showField="CatchAllData" ma:web="f49dc8c5-3aeb-4421-9f55-18a7300e0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CC103A-4673-48DF-B7A5-20DC1A897BB1}">
  <ds:schemaRefs>
    <ds:schemaRef ds:uri="http://schemas.microsoft.com/office/2006/metadata/properties"/>
    <ds:schemaRef ds:uri="http://schemas.microsoft.com/office/infopath/2007/PartnerControls"/>
    <ds:schemaRef ds:uri="f49dc8c5-3aeb-4421-9f55-18a7300e0726"/>
    <ds:schemaRef ds:uri="861db2a2-24df-44c3-a07b-bbdf956462d2"/>
  </ds:schemaRefs>
</ds:datastoreItem>
</file>

<file path=customXml/itemProps2.xml><?xml version="1.0" encoding="utf-8"?>
<ds:datastoreItem xmlns:ds="http://schemas.openxmlformats.org/officeDocument/2006/customXml" ds:itemID="{9A337208-F94E-42AD-A64A-B6855F21CE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1db2a2-24df-44c3-a07b-bbdf956462d2"/>
    <ds:schemaRef ds:uri="f49dc8c5-3aeb-4421-9f55-18a7300e07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Office PowerPoint</Application>
  <PresentationFormat>Widescreen</PresentationFormat>
  <Paragraphs>19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Plaats hier je bedrijfsnaam</vt:lpstr>
      <vt:lpstr>Tekst + afbeelding (L)</vt:lpstr>
      <vt:lpstr>Tekst + afbeelding (M)</vt:lpstr>
      <vt:lpstr>PowerPoint Presentation</vt:lpstr>
      <vt:lpstr>PowerPoint Presentation</vt:lpstr>
      <vt:lpstr>PowerPoint Presentation</vt:lpstr>
      <vt:lpstr>Tekst + afbeelding (M)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Martyna Dziarnowska</dc:creator>
  <cp:lastModifiedBy>Tineke van der Stok</cp:lastModifiedBy>
  <cp:revision>326</cp:revision>
  <dcterms:created xsi:type="dcterms:W3CDTF">2018-03-15T13:05:51Z</dcterms:created>
  <dcterms:modified xsi:type="dcterms:W3CDTF">2025-03-28T13:58:08Z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0x01010012984D8AB00E7549B9F33B2EAF19EC99</vt:lpwstr>
  </property>
  <property fmtid="{D5CDD505-2E9C-101B-9397-08002B2CF9AE}" pid="3" name="Order">
    <vt:r8>28700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